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2" r:id="rId5"/>
    <p:sldId id="260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5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0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5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0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5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9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9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9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4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3F97-7745-B34C-9F0A-5713662241D5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D355-4323-964F-A5A2-C7223C0CE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0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Interdisciplinary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Economics</a:t>
            </a:r>
          </a:p>
          <a:p>
            <a:r>
              <a:rPr lang="en-US" dirty="0" smtClean="0"/>
              <a:t>Psychology</a:t>
            </a:r>
          </a:p>
          <a:p>
            <a:r>
              <a:rPr lang="en-US" dirty="0" smtClean="0"/>
              <a:t>Business and </a:t>
            </a:r>
            <a:r>
              <a:rPr lang="en-US" dirty="0" smtClean="0"/>
              <a:t>Management</a:t>
            </a:r>
            <a:endParaRPr lang="en-US" dirty="0" smtClean="0"/>
          </a:p>
          <a:p>
            <a:r>
              <a:rPr lang="en-US" dirty="0" smtClean="0"/>
              <a:t>Consumer Research and Marketing </a:t>
            </a:r>
          </a:p>
          <a:p>
            <a:r>
              <a:rPr lang="en-US" dirty="0" smtClean="0"/>
              <a:t>Engineering</a:t>
            </a:r>
          </a:p>
          <a:p>
            <a:r>
              <a:rPr lang="en-US" dirty="0" smtClean="0"/>
              <a:t>Statistics</a:t>
            </a:r>
          </a:p>
          <a:p>
            <a:r>
              <a:rPr lang="en-US" dirty="0" smtClean="0"/>
              <a:t>Philosophy</a:t>
            </a:r>
          </a:p>
          <a:p>
            <a:r>
              <a:rPr lang="en-US" dirty="0" smtClean="0"/>
              <a:t>Political Science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89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Strategic Economic/Social Games</a:t>
            </a:r>
          </a:p>
          <a:p>
            <a:pPr lvl="1"/>
            <a:r>
              <a:rPr lang="en-US" dirty="0" smtClean="0"/>
              <a:t>Military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usiness</a:t>
            </a:r>
          </a:p>
          <a:p>
            <a:r>
              <a:rPr lang="en-US" dirty="0" smtClean="0"/>
              <a:t>Group Decisions</a:t>
            </a:r>
          </a:p>
          <a:p>
            <a:pPr lvl="1"/>
            <a:r>
              <a:rPr lang="en-US" dirty="0" smtClean="0"/>
              <a:t>Family planning</a:t>
            </a:r>
          </a:p>
          <a:p>
            <a:pPr lvl="1"/>
            <a:r>
              <a:rPr lang="en-US" dirty="0" smtClean="0"/>
              <a:t>Board of trustees</a:t>
            </a:r>
          </a:p>
          <a:p>
            <a:r>
              <a:rPr lang="en-US" dirty="0" smtClean="0"/>
              <a:t>Individual Decision Making</a:t>
            </a:r>
          </a:p>
          <a:p>
            <a:pPr lvl="1"/>
            <a:r>
              <a:rPr lang="en-US" dirty="0" smtClean="0"/>
              <a:t>Medical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areer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1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Judgment and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Judgments</a:t>
            </a:r>
          </a:p>
          <a:p>
            <a:pPr lvl="1"/>
            <a:r>
              <a:rPr lang="en-US" dirty="0" smtClean="0"/>
              <a:t>Evaluate probability</a:t>
            </a:r>
          </a:p>
          <a:p>
            <a:pPr lvl="1"/>
            <a:r>
              <a:rPr lang="en-US" dirty="0" smtClean="0"/>
              <a:t>Predict future</a:t>
            </a:r>
          </a:p>
          <a:p>
            <a:pPr lvl="1"/>
            <a:r>
              <a:rPr lang="en-US" dirty="0" smtClean="0"/>
              <a:t>Infer likelihood</a:t>
            </a:r>
          </a:p>
          <a:p>
            <a:r>
              <a:rPr lang="en-US" dirty="0" smtClean="0"/>
              <a:t>Decisions</a:t>
            </a:r>
          </a:p>
          <a:p>
            <a:pPr lvl="1"/>
            <a:r>
              <a:rPr lang="en-US" dirty="0" smtClean="0"/>
              <a:t>Choose a course of action with consequences</a:t>
            </a:r>
          </a:p>
          <a:p>
            <a:pPr lvl="1"/>
            <a:r>
              <a:rPr lang="en-US" dirty="0" smtClean="0"/>
              <a:t>Allocating a resource</a:t>
            </a:r>
          </a:p>
        </p:txBody>
      </p:sp>
    </p:spTree>
    <p:extLst>
      <p:ext uri="{BB962C8B-B14F-4D97-AF65-F5344CB8AC3E}">
        <p14:creationId xmlns:p14="http://schemas.microsoft.com/office/powerpoint/2010/main" val="83278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Individual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Riskless</a:t>
            </a:r>
          </a:p>
          <a:p>
            <a:pPr lvl="1"/>
            <a:r>
              <a:rPr lang="en-US" dirty="0" smtClean="0"/>
              <a:t>Buy a consumer product</a:t>
            </a:r>
          </a:p>
          <a:p>
            <a:r>
              <a:rPr lang="en-US" dirty="0" smtClean="0"/>
              <a:t>Risky</a:t>
            </a:r>
          </a:p>
          <a:p>
            <a:pPr lvl="1"/>
            <a:r>
              <a:rPr lang="en-US" dirty="0" smtClean="0"/>
              <a:t>Gamble at a roulette wheel</a:t>
            </a:r>
          </a:p>
          <a:p>
            <a:r>
              <a:rPr lang="en-US" dirty="0" smtClean="0"/>
              <a:t>Uncertain</a:t>
            </a:r>
          </a:p>
          <a:p>
            <a:pPr lvl="1"/>
            <a:r>
              <a:rPr lang="en-US" dirty="0" smtClean="0"/>
              <a:t>Choosing a career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1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Individual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Descriptive </a:t>
            </a:r>
            <a:endParaRPr lang="en-US" dirty="0" smtClean="0"/>
          </a:p>
          <a:p>
            <a:pPr lvl="1"/>
            <a:r>
              <a:rPr lang="en-US" dirty="0" smtClean="0"/>
              <a:t>Read a consumer report on product</a:t>
            </a:r>
          </a:p>
          <a:p>
            <a:pPr lvl="1"/>
            <a:r>
              <a:rPr lang="en-US" dirty="0" smtClean="0"/>
              <a:t>Describe probability of treatment success</a:t>
            </a:r>
            <a:endParaRPr lang="en-US" dirty="0" smtClean="0"/>
          </a:p>
          <a:p>
            <a:r>
              <a:rPr lang="en-US" dirty="0" smtClean="0"/>
              <a:t>Experiential</a:t>
            </a:r>
            <a:endParaRPr lang="en-US" dirty="0" smtClean="0"/>
          </a:p>
          <a:p>
            <a:pPr lvl="1"/>
            <a:r>
              <a:rPr lang="en-US" dirty="0" smtClean="0"/>
              <a:t>Daily experience with product</a:t>
            </a:r>
          </a:p>
          <a:p>
            <a:pPr lvl="1"/>
            <a:r>
              <a:rPr lang="en-US" dirty="0" smtClean="0"/>
              <a:t>Experience ticketing on highway</a:t>
            </a:r>
          </a:p>
          <a:p>
            <a:r>
              <a:rPr lang="en-US" dirty="0" smtClean="0"/>
              <a:t>Dynamic </a:t>
            </a:r>
            <a:endParaRPr lang="en-US" dirty="0"/>
          </a:p>
          <a:p>
            <a:pPr lvl="1"/>
            <a:r>
              <a:rPr lang="en-US" dirty="0" smtClean="0"/>
              <a:t>Sequences of decisions requiring planning</a:t>
            </a:r>
          </a:p>
        </p:txBody>
      </p:sp>
    </p:spTree>
    <p:extLst>
      <p:ext uri="{BB962C8B-B14F-4D97-AF65-F5344CB8AC3E}">
        <p14:creationId xmlns:p14="http://schemas.microsoft.com/office/powerpoint/2010/main" val="145269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attribute</a:t>
            </a:r>
          </a:p>
          <a:p>
            <a:pPr lvl="1"/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Lives saved</a:t>
            </a:r>
          </a:p>
          <a:p>
            <a:r>
              <a:rPr lang="en-US" dirty="0" smtClean="0"/>
              <a:t>Multiple attributes</a:t>
            </a:r>
          </a:p>
          <a:p>
            <a:pPr lvl="1"/>
            <a:r>
              <a:rPr lang="en-US" dirty="0" smtClean="0"/>
              <a:t>Life duration, life quality, cost of </a:t>
            </a:r>
            <a:r>
              <a:rPr lang="en-US" dirty="0" err="1" smtClean="0"/>
              <a:t>treatmen</a:t>
            </a:r>
            <a:endParaRPr lang="en-US" dirty="0" smtClean="0"/>
          </a:p>
          <a:p>
            <a:pPr lvl="1"/>
            <a:r>
              <a:rPr lang="en-US" dirty="0" smtClean="0"/>
              <a:t>Cost of product, quality, reliability</a:t>
            </a:r>
            <a:endParaRPr lang="en-US" dirty="0"/>
          </a:p>
          <a:p>
            <a:r>
              <a:rPr lang="en-US" dirty="0" smtClean="0"/>
              <a:t>Delayed Consequences</a:t>
            </a:r>
          </a:p>
          <a:p>
            <a:pPr lvl="1"/>
            <a:r>
              <a:rPr lang="en-US" dirty="0" smtClean="0"/>
              <a:t>Wait for return on investment</a:t>
            </a:r>
          </a:p>
        </p:txBody>
      </p:sp>
    </p:spTree>
    <p:extLst>
      <p:ext uri="{BB962C8B-B14F-4D97-AF65-F5344CB8AC3E}">
        <p14:creationId xmlns:p14="http://schemas.microsoft.com/office/powerpoint/2010/main" val="225308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Normative/Rational</a:t>
            </a:r>
          </a:p>
          <a:p>
            <a:r>
              <a:rPr lang="en-US" dirty="0" smtClean="0"/>
              <a:t>Prescriptive </a:t>
            </a:r>
          </a:p>
          <a:p>
            <a:r>
              <a:rPr lang="en-US" dirty="0" smtClean="0"/>
              <a:t>Descriptive</a:t>
            </a:r>
          </a:p>
          <a:p>
            <a:pPr lvl="1"/>
            <a:r>
              <a:rPr lang="en-US" dirty="0" smtClean="0"/>
              <a:t>Behavioral Economists</a:t>
            </a:r>
          </a:p>
          <a:p>
            <a:pPr lvl="1"/>
            <a:r>
              <a:rPr lang="en-US" dirty="0" smtClean="0"/>
              <a:t>Cognitive </a:t>
            </a:r>
            <a:r>
              <a:rPr lang="en-US" dirty="0" err="1" smtClean="0"/>
              <a:t>Pschologists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09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Algebraic utility theories</a:t>
            </a:r>
          </a:p>
          <a:p>
            <a:pPr lvl="1"/>
            <a:r>
              <a:rPr lang="en-US" dirty="0" smtClean="0"/>
              <a:t>Prospect theory</a:t>
            </a:r>
          </a:p>
          <a:p>
            <a:r>
              <a:rPr lang="en-US" dirty="0" smtClean="0"/>
              <a:t>Random utility theories</a:t>
            </a:r>
          </a:p>
          <a:p>
            <a:pPr lvl="1"/>
            <a:r>
              <a:rPr lang="en-US" dirty="0" err="1" smtClean="0"/>
              <a:t>Thurstone</a:t>
            </a:r>
            <a:r>
              <a:rPr lang="en-US" dirty="0" smtClean="0"/>
              <a:t> theory</a:t>
            </a:r>
          </a:p>
          <a:p>
            <a:r>
              <a:rPr lang="en-US" dirty="0" smtClean="0"/>
              <a:t>Heuristic theories</a:t>
            </a:r>
          </a:p>
          <a:p>
            <a:pPr lvl="1"/>
            <a:r>
              <a:rPr lang="en-US" dirty="0" smtClean="0"/>
              <a:t>Payne </a:t>
            </a:r>
            <a:r>
              <a:rPr lang="en-US" dirty="0" err="1" smtClean="0"/>
              <a:t>Bettman</a:t>
            </a:r>
            <a:r>
              <a:rPr lang="en-US" dirty="0" smtClean="0"/>
              <a:t> Johnson Lexicographic </a:t>
            </a:r>
          </a:p>
          <a:p>
            <a:pPr lvl="1"/>
            <a:r>
              <a:rPr lang="en-US" dirty="0" err="1" smtClean="0"/>
              <a:t>Gigerenzer’s</a:t>
            </a:r>
            <a:r>
              <a:rPr lang="en-US" dirty="0" smtClean="0"/>
              <a:t> “take the best”</a:t>
            </a:r>
          </a:p>
          <a:p>
            <a:r>
              <a:rPr lang="en-US" dirty="0" smtClean="0"/>
              <a:t>Computational</a:t>
            </a:r>
          </a:p>
          <a:p>
            <a:pPr lvl="1"/>
            <a:r>
              <a:rPr lang="en-US" dirty="0" smtClean="0"/>
              <a:t>DFT, LCA</a:t>
            </a:r>
          </a:p>
          <a:p>
            <a:r>
              <a:rPr lang="en-US" dirty="0" smtClean="0"/>
              <a:t>Neural</a:t>
            </a:r>
          </a:p>
          <a:p>
            <a:r>
              <a:rPr lang="en-US" dirty="0" smtClean="0"/>
              <a:t>Quantum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8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184</Words>
  <Application>Microsoft Macintosh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Overview of Field</vt:lpstr>
      <vt:lpstr>Interdisciplinary</vt:lpstr>
      <vt:lpstr>General Categories</vt:lpstr>
      <vt:lpstr>Judgment and Decision</vt:lpstr>
      <vt:lpstr>Types of Individual Decisions</vt:lpstr>
      <vt:lpstr>Types of Individual Decisions</vt:lpstr>
      <vt:lpstr>Types of Consequences</vt:lpstr>
      <vt:lpstr>Types of Theories</vt:lpstr>
      <vt:lpstr>Descriptive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Field</dc:title>
  <dc:creator>Jerome Busemeyer</dc:creator>
  <cp:lastModifiedBy>Jerome Busemeyer</cp:lastModifiedBy>
  <cp:revision>4</cp:revision>
  <dcterms:created xsi:type="dcterms:W3CDTF">2013-08-26T14:47:06Z</dcterms:created>
  <dcterms:modified xsi:type="dcterms:W3CDTF">2013-08-26T15:14:25Z</dcterms:modified>
</cp:coreProperties>
</file>